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33867" y="-16934"/>
            <a:ext cx="13072535" cy="9787468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AI はじめのいっ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AI はじめのいっぽ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脳って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脳って</a:t>
            </a:r>
          </a:p>
          <a:p>
            <a:pPr defTabSz="473201">
              <a:defRPr sz="6480"/>
            </a:pPr>
            <a:r>
              <a:t>どうやって動いてる？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110" y="664633"/>
            <a:ext cx="7658580" cy="563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神経細胞、シナプス…"/>
          <p:cNvSpPr txBox="1"/>
          <p:nvPr>
            <p:ph type="title"/>
          </p:nvPr>
        </p:nvSpPr>
        <p:spPr>
          <a:xfrm>
            <a:off x="952500" y="6913033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神経細胞、シナプス</a:t>
            </a:r>
          </a:p>
          <a:p>
            <a:pPr defTabSz="473201">
              <a:defRPr sz="6480"/>
            </a:pPr>
            <a:r>
              <a:t>(Wikipedia)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シナプスをシミュレーション…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シナプスをシミュレーション</a:t>
            </a:r>
          </a:p>
          <a:p>
            <a:pPr defTabSz="484886">
              <a:defRPr sz="6640"/>
            </a:pPr>
            <a:r>
              <a:t>↓</a:t>
            </a:r>
          </a:p>
          <a:p>
            <a:pPr defTabSz="484886">
              <a:defRPr sz="6640"/>
            </a:pPr>
            <a:r>
              <a:t>ニューラルネットワーク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スライド番号"/>
          <p:cNvSpPr txBox="1"/>
          <p:nvPr>
            <p:ph type="sldNum" sz="quarter" idx="2"/>
          </p:nvPr>
        </p:nvSpPr>
        <p:spPr>
          <a:xfrm>
            <a:off x="23745" y="53432"/>
            <a:ext cx="41559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816" y="131233"/>
            <a:ext cx="10875168" cy="7998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https://deepinsider.github.io/playground/"/>
          <p:cNvSpPr txBox="1"/>
          <p:nvPr/>
        </p:nvSpPr>
        <p:spPr>
          <a:xfrm>
            <a:off x="1762150" y="8339667"/>
            <a:ext cx="9480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https://deepinsider.github.io/playground/</a:t>
            </a:r>
          </a:p>
        </p:txBody>
      </p:sp>
      <p:sp>
        <p:nvSpPr>
          <p:cNvPr id="299" name="「ニューラルネットワーク playground」で検索！"/>
          <p:cNvSpPr txBox="1"/>
          <p:nvPr/>
        </p:nvSpPr>
        <p:spPr>
          <a:xfrm>
            <a:off x="1231112" y="9107951"/>
            <a:ext cx="1054257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「ニューラルネットワーク playground」で検索！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足し算と掛け算を…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/>
            <a:r>
              <a:t>足し算と掛け算を</a:t>
            </a:r>
          </a:p>
          <a:p>
            <a:pPr/>
            <a:r>
              <a:t>やっているだけ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ただめっちゃ速い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/>
            <a:r>
              <a:t>ただめっちゃ速い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980"/>
          <a:stretch>
            <a:fillRect/>
          </a:stretch>
        </p:blipFill>
        <p:spPr>
          <a:xfrm>
            <a:off x="3128298" y="2204670"/>
            <a:ext cx="2579323" cy="128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413" y="5522694"/>
            <a:ext cx="2511479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福野泰介 / ふくのたいすけ…"/>
          <p:cNvSpPr txBox="1"/>
          <p:nvPr/>
        </p:nvSpPr>
        <p:spPr>
          <a:xfrm>
            <a:off x="3031385" y="5367822"/>
            <a:ext cx="5637089" cy="29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デジタル庁 オープンデータ伝道師</a:t>
            </a:r>
          </a:p>
        </p:txBody>
      </p:sp>
      <p:pic>
        <p:nvPicPr>
          <p:cNvPr id="25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9054" y="988851"/>
            <a:ext cx="3261595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4787" y="2088426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56711" y="7151779"/>
            <a:ext cx="1688525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06309" y="5011806"/>
            <a:ext cx="2927085" cy="1073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11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314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16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7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322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24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25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2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33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33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336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33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8405" y="9438"/>
            <a:ext cx="14861610" cy="779625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今週オープン、鯖江に新社屋完成！…"/>
          <p:cNvSpPr txBox="1"/>
          <p:nvPr/>
        </p:nvSpPr>
        <p:spPr>
          <a:xfrm>
            <a:off x="1431924" y="7943850"/>
            <a:ext cx="1014095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今週オープン、鯖江に新社屋完成！</a:t>
            </a:r>
          </a:p>
          <a:p>
            <a:pPr>
              <a:defRPr sz="5000"/>
            </a:pPr>
            <a:r>
              <a:t>めがね会館から東に150m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616" y="285750"/>
            <a:ext cx="12661568" cy="78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毎日創ろう、一日一創、11年目"/>
          <p:cNvSpPr txBox="1"/>
          <p:nvPr/>
        </p:nvSpPr>
        <p:spPr>
          <a:xfrm>
            <a:off x="1900554" y="8589433"/>
            <a:ext cx="92036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毎日創ろう、一日一創、11年目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創るための素材達"/>
          <p:cNvSpPr txBox="1"/>
          <p:nvPr>
            <p:ph type="title"/>
          </p:nvPr>
        </p:nvSpPr>
        <p:spPr>
          <a:xfrm>
            <a:off x="952500" y="563033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創るための素材達</a:t>
            </a:r>
          </a:p>
        </p:txBody>
      </p:sp>
      <p:sp>
        <p:nvSpPr>
          <p:cNvPr id="262" name="計算、文字処理、文字列処理、画像処理、音声処理、オープンデータ、プログラミング言語、エディタ、コンパイラ、OS、ネットワーク、キーボード、浮動小数点、VR、AR、スマホ、メガネ、AI"/>
          <p:cNvSpPr txBox="1"/>
          <p:nvPr/>
        </p:nvSpPr>
        <p:spPr>
          <a:xfrm>
            <a:off x="952500" y="3196166"/>
            <a:ext cx="11099800" cy="575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385572">
              <a:defRPr sz="5280"/>
            </a:lvl1pPr>
          </a:lstStyle>
          <a:p>
            <a:pPr/>
            <a:r>
              <a:t>計算、文字処理、文字列処理、画像処理、音声処理、オープンデータ、プログラミング言語、エディタ、コンパイラ、OS、ネットワーク、キーボード、浮動小数点、VR、AR、スマホ、メガネ、AI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創るための素材達"/>
          <p:cNvSpPr txBox="1"/>
          <p:nvPr>
            <p:ph type="title"/>
          </p:nvPr>
        </p:nvSpPr>
        <p:spPr>
          <a:xfrm>
            <a:off x="952500" y="563033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創るための素材達</a:t>
            </a:r>
          </a:p>
        </p:txBody>
      </p:sp>
      <p:sp>
        <p:nvSpPr>
          <p:cNvPr id="265" name="計算、文字処理、文字列処理、画像処理、音声処理、オープンデータ、プログラミング言語、エディタ、コンパイラ、OS、ネットワーク、キーボード、浮動小数点、VR、AR、スマホ、メガネ、AI"/>
          <p:cNvSpPr txBox="1"/>
          <p:nvPr/>
        </p:nvSpPr>
        <p:spPr>
          <a:xfrm>
            <a:off x="952500" y="3196166"/>
            <a:ext cx="11099800" cy="575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85572">
              <a:defRPr sz="5280"/>
            </a:pPr>
            <a:r>
              <a:t>計算、文字処理、文字列処理、画像処理、音声処理、オープンデータ、プログラミング言語、エディタ、コンパイラ、OS、ネットワーク、キーボード、浮動小数点、VR、AR、スマホ、メガネ、</a:t>
            </a:r>
            <a:r>
              <a:rPr>
                <a:solidFill>
                  <a:schemeClr val="accent5"/>
                </a:solidFill>
              </a:rPr>
              <a:t>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Iとは？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AIとは？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人工知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人工知能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人工的に作った知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人工的に作った知能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